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0691813" cy="7559675"/>
  <p:notesSz cx="6797675" cy="9928225"/>
  <p:defaultTextStyle>
    <a:defPPr>
      <a:defRPr lang="ko-KR"/>
    </a:defPPr>
    <a:lvl1pPr marL="0" algn="l" defTabSz="1042873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A02A-3AC0-4AC2-9FFD-EB4F7778ABD5}" type="datetimeFigureOut">
              <a:rPr lang="ko-KR" altLang="en-US" smtClean="0"/>
              <a:t>2020-04-02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A398-82C0-429A-A6B1-94D82F9246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13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3A02A-3AC0-4AC2-9FFD-EB4F7778ABD5}" type="datetimeFigureOut">
              <a:rPr lang="ko-KR" altLang="en-US" smtClean="0"/>
              <a:t>2020-04-02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62466" y="7006699"/>
            <a:ext cx="2494756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A398-82C0-429A-A6B1-94D82F9246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93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42873" rtl="0" eaLnBrk="1" latinLnBrk="1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1042873" rtl="0" eaLnBrk="1" latinLnBrk="1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3" rtl="0" eaLnBrk="1" latinLnBrk="1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1042873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1042873" rtl="0" eaLnBrk="1" latinLnBrk="1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1042873" rtl="0" eaLnBrk="1" latinLnBrk="1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1042873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1042873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1042873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1042873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4287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9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3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4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8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7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5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2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5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5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2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4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9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2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6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6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5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8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4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4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0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8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8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1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0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6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6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0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2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1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9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3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36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우 용민</dc:creator>
  <cp:lastModifiedBy>우 용민</cp:lastModifiedBy>
  <cp:revision>1</cp:revision>
  <dcterms:created xsi:type="dcterms:W3CDTF">2020-04-02T08:21:18Z</dcterms:created>
  <dcterms:modified xsi:type="dcterms:W3CDTF">2020-04-02T08:21:18Z</dcterms:modified>
</cp:coreProperties>
</file>